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7"/>
    <p:restoredTop sz="94637"/>
  </p:normalViewPr>
  <p:slideViewPr>
    <p:cSldViewPr snapToGrid="0" snapToObjects="1">
      <p:cViewPr>
        <p:scale>
          <a:sx n="38" d="100"/>
          <a:sy n="38" d="100"/>
        </p:scale>
        <p:origin x="33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03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0749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197163" y="10749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001968"/>
            <a:ext cx="14257867" cy="11405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5" y="1001968"/>
            <a:ext cx="14257866" cy="114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54</cp:revision>
  <dcterms:created xsi:type="dcterms:W3CDTF">2017-03-24T17:03:41Z</dcterms:created>
  <dcterms:modified xsi:type="dcterms:W3CDTF">2017-10-21T18:54:36Z</dcterms:modified>
</cp:coreProperties>
</file>

<file path=docProps/thumbnail.jpeg>
</file>